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9" r:id="rId2"/>
    <p:sldId id="271" r:id="rId3"/>
    <p:sldId id="296" r:id="rId4"/>
    <p:sldId id="290" r:id="rId5"/>
    <p:sldId id="274" r:id="rId6"/>
    <p:sldId id="275" r:id="rId7"/>
    <p:sldId id="276" r:id="rId8"/>
    <p:sldId id="277" r:id="rId9"/>
    <p:sldId id="278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23372-6A8A-42BE-8EE8-DB9ED26A88B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960BF-DFEC-4ADD-91B7-044320EC9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82A3A-E8D2-4E19-84B6-7EA4AA4F803D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BB503-16CF-41E5-A8C1-6B21AA13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9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8FC6-A21C-4E5F-BC31-A6FDBDA11DF3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B911-1BD8-4217-A78A-E890BEBB3FDA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7966-D3D1-4649-AB36-05391E02E496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DBB6-BB67-4A83-B0D6-864515F14764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2161-82D0-42C7-85D1-D220A5FA1803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910C-40EC-4FB1-951F-CB8AFC02B9B8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1A21-08AD-4CC5-8BAC-1FA50E7C4ADB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614F-7450-49FA-A9F8-F22958C43EF1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44D1-C672-49E7-8E52-329D2C363E47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B360-8718-440C-AFB6-5572F538B929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0CD1-74F4-4B7A-AEEE-263D5C96630F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E2695D-7BF2-4FB5-804C-D890BABF1B54}" type="datetime1">
              <a:rPr lang="en-US" smtClean="0"/>
              <a:pPr/>
              <a:t>4/12/2020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391400" cy="914400"/>
          </a:xfrm>
        </p:spPr>
        <p:txBody>
          <a:bodyPr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23 - SFSS 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 </a:t>
            </a:r>
            <a:r>
              <a:rPr lang="en-US" sz="5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5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04c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Poverty 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0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8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chemeClr val="tx1"/>
                </a:solidFill>
              </a:rPr>
              <a:t>Thanks</a:t>
            </a:r>
            <a:endParaRPr lang="en-US" sz="8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38200"/>
            <a:ext cx="6400800" cy="487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b="1" dirty="0" smtClean="0">
                <a:solidFill>
                  <a:schemeClr val="tx1"/>
                </a:solidFill>
              </a:rPr>
              <a:t>Causes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b="1" dirty="0" smtClean="0">
                <a:solidFill>
                  <a:schemeClr val="tx1"/>
                </a:solidFill>
              </a:rPr>
              <a:t>Of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b="1" dirty="0" smtClean="0">
                <a:solidFill>
                  <a:schemeClr val="tx1"/>
                </a:solidFill>
              </a:rPr>
              <a:t>Poverty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>
            <a:normAutofit lnSpcReduction="10000"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sz="3600" b="1" dirty="0" smtClean="0">
                <a:solidFill>
                  <a:schemeClr val="tx1"/>
                </a:solidFill>
              </a:rPr>
              <a:t>			Personal</a:t>
            </a:r>
          </a:p>
          <a:p>
            <a:pPr marL="11430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				Economic</a:t>
            </a:r>
          </a:p>
          <a:p>
            <a:pPr marL="11430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				Social</a:t>
            </a:r>
          </a:p>
          <a:p>
            <a:pPr marL="11430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   Causes </a:t>
            </a:r>
            <a:endParaRPr lang="en-US" sz="3600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       of </a:t>
            </a:r>
          </a:p>
          <a:p>
            <a:pPr marL="11430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   Poverty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				Political</a:t>
            </a:r>
          </a:p>
          <a:p>
            <a:pPr marL="114300" lv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				Geographical</a:t>
            </a:r>
            <a:endParaRPr lang="en-US" sz="3600" b="1" dirty="0">
              <a:solidFill>
                <a:schemeClr val="tx1"/>
              </a:solidFill>
            </a:endParaRPr>
          </a:p>
          <a:p>
            <a:pPr marL="114300" lv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				Disaster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90800" y="1371600"/>
            <a:ext cx="1447800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590800" y="1828800"/>
            <a:ext cx="1600200" cy="1302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590800" y="2479963"/>
            <a:ext cx="1524000" cy="9559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53145" y="3851566"/>
            <a:ext cx="1461655" cy="872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21972" y="4191000"/>
            <a:ext cx="1461655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21526" y="4419600"/>
            <a:ext cx="1562101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373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Personal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endParaRPr lang="en-US" sz="4000" b="1" dirty="0" smtClean="0">
              <a:solidFill>
                <a:schemeClr val="tx1"/>
              </a:solidFill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</a:rPr>
              <a:t>Sickness / Disabilities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Illiteracy / Less Education</a:t>
            </a:r>
          </a:p>
          <a:p>
            <a:pPr lvl="0"/>
            <a:r>
              <a:rPr lang="en-US" sz="3200" b="1" dirty="0" smtClean="0">
                <a:solidFill>
                  <a:schemeClr val="tx1"/>
                </a:solidFill>
              </a:rPr>
              <a:t>Less Income &amp; More Expenditure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Idleness</a:t>
            </a:r>
          </a:p>
          <a:p>
            <a:pPr lvl="0"/>
            <a:r>
              <a:rPr lang="en-US" sz="3200" b="1" dirty="0" smtClean="0">
                <a:solidFill>
                  <a:schemeClr val="tx1"/>
                </a:solidFill>
              </a:rPr>
              <a:t>Large Family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lvl="0"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lvl="0" algn="ctr"/>
            <a:endParaRPr lang="en-US" b="1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7" name="Picture 3" descr="C:\Users\S Faiq Shah\Desktop\sickness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912" y="2952750"/>
            <a:ext cx="21812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 Faiq Shah\Desktop\lazi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926157"/>
            <a:ext cx="2295760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 Faiq Shah\Desktop\laziness 2inde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86200"/>
            <a:ext cx="2652993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 Faiq Shah\Desktop\disability 2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912" y="1066800"/>
            <a:ext cx="1919288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 Faiq Shah\Desktop\gpshp index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5305137"/>
            <a:ext cx="2562225" cy="138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10600" cy="6324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chemeClr val="tx1"/>
                </a:solidFill>
              </a:rPr>
              <a:t>Economic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 smtClean="0">
                <a:solidFill>
                  <a:schemeClr val="tx1"/>
                </a:solidFill>
              </a:rPr>
              <a:t>Low Income</a:t>
            </a:r>
            <a:r>
              <a:rPr lang="en-US" sz="2800" b="1" dirty="0" smtClean="0">
                <a:solidFill>
                  <a:schemeClr val="tx1"/>
                </a:solidFill>
              </a:rPr>
              <a:t>	      	 	</a:t>
            </a:r>
            <a:r>
              <a:rPr lang="en-US" sz="2800" b="1" u="sng" dirty="0" smtClean="0">
                <a:solidFill>
                  <a:schemeClr val="tx1"/>
                </a:solidFill>
              </a:rPr>
              <a:t>Low Resources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u="sng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 smtClean="0">
                <a:solidFill>
                  <a:schemeClr val="tx1"/>
                </a:solidFill>
              </a:rPr>
              <a:t>Low Saving</a:t>
            </a:r>
            <a:r>
              <a:rPr lang="en-US" sz="2800" b="1" dirty="0" smtClean="0">
                <a:solidFill>
                  <a:schemeClr val="tx1"/>
                </a:solidFill>
              </a:rPr>
              <a:t>	       		</a:t>
            </a:r>
            <a:r>
              <a:rPr lang="en-US" sz="2800" b="1" u="sng" dirty="0" smtClean="0">
                <a:solidFill>
                  <a:schemeClr val="tx1"/>
                </a:solidFill>
              </a:rPr>
              <a:t>Low Investment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u="sng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b="1" u="sng" dirty="0">
                <a:solidFill>
                  <a:schemeClr val="tx1"/>
                </a:solidFill>
              </a:rPr>
              <a:t>Inflation </a:t>
            </a:r>
            <a:r>
              <a:rPr lang="en-US" sz="2800" b="1" dirty="0" smtClean="0">
                <a:solidFill>
                  <a:schemeClr val="tx1"/>
                </a:solidFill>
              </a:rPr>
              <a:t>			</a:t>
            </a:r>
            <a:r>
              <a:rPr lang="en-US" sz="2800" b="1" u="sng" dirty="0" smtClean="0">
                <a:solidFill>
                  <a:schemeClr val="tx1"/>
                </a:solidFill>
              </a:rPr>
              <a:t>Low Bargaining  Power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u="sng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 smtClean="0">
                <a:solidFill>
                  <a:schemeClr val="tx1"/>
                </a:solidFill>
              </a:rPr>
              <a:t>Unemployment</a:t>
            </a:r>
            <a:r>
              <a:rPr lang="en-US" sz="2800" b="1" dirty="0" smtClean="0">
                <a:solidFill>
                  <a:schemeClr val="tx1"/>
                </a:solidFill>
              </a:rPr>
              <a:t>			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6248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800" b="1" dirty="0" smtClean="0">
                <a:solidFill>
                  <a:schemeClr val="tx1"/>
                </a:solidFill>
              </a:rPr>
              <a:t>Social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chemeClr val="tx1"/>
                </a:solidFill>
              </a:rPr>
              <a:t>Old Tradition &amp; Custom</a:t>
            </a:r>
            <a:r>
              <a:rPr lang="en-US" sz="2400" b="1" dirty="0" smtClean="0">
                <a:solidFill>
                  <a:schemeClr val="tx1"/>
                </a:solidFill>
              </a:rPr>
              <a:t>			</a:t>
            </a:r>
            <a:r>
              <a:rPr lang="en-US" sz="2400" b="1" u="sng" dirty="0" smtClean="0">
                <a:solidFill>
                  <a:schemeClr val="tx1"/>
                </a:solidFill>
              </a:rPr>
              <a:t>Litigation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chemeClr val="tx1"/>
                </a:solidFill>
              </a:rPr>
              <a:t>Non Productive Expenditure</a:t>
            </a:r>
            <a:r>
              <a:rPr lang="en-US" sz="2400" b="1" dirty="0" smtClean="0">
                <a:solidFill>
                  <a:schemeClr val="tx1"/>
                </a:solidFill>
              </a:rPr>
              <a:t>			</a:t>
            </a:r>
            <a:r>
              <a:rPr lang="en-US" sz="2400" b="1" u="sng" dirty="0" smtClean="0">
                <a:solidFill>
                  <a:schemeClr val="tx1"/>
                </a:solidFill>
              </a:rPr>
              <a:t>Fatalism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US" sz="2400" b="1" u="sng" dirty="0" smtClean="0">
                <a:solidFill>
                  <a:schemeClr val="tx1"/>
                </a:solidFill>
              </a:rPr>
              <a:t>Non Working of Family</a:t>
            </a:r>
            <a:r>
              <a:rPr lang="en-US" sz="2400" b="1" dirty="0" smtClean="0">
                <a:solidFill>
                  <a:schemeClr val="tx1"/>
                </a:solidFill>
              </a:rPr>
              <a:t>			</a:t>
            </a:r>
            <a:r>
              <a:rPr lang="en-US" sz="2400" b="1" u="sng" dirty="0" smtClean="0">
                <a:solidFill>
                  <a:schemeClr val="tx1"/>
                </a:solidFill>
              </a:rPr>
              <a:t>Kinship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u="sng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chemeClr val="tx1"/>
                </a:solidFill>
              </a:rPr>
              <a:t>Faction &amp; Feuds</a:t>
            </a:r>
            <a:r>
              <a:rPr lang="en-US" sz="2400" b="1" dirty="0" smtClean="0">
                <a:solidFill>
                  <a:schemeClr val="tx1"/>
                </a:solidFill>
              </a:rPr>
              <a:t>				</a:t>
            </a:r>
            <a:r>
              <a:rPr lang="en-US" sz="2400" b="1" u="sng" dirty="0" smtClean="0">
                <a:solidFill>
                  <a:schemeClr val="tx1"/>
                </a:solidFill>
              </a:rPr>
              <a:t>Crime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chemeClr val="tx1"/>
                </a:solidFill>
              </a:rPr>
              <a:t>Drugs Addiction</a:t>
            </a:r>
            <a:r>
              <a:rPr lang="en-US" sz="2400" b="1" dirty="0" smtClean="0">
                <a:solidFill>
                  <a:schemeClr val="tx1"/>
                </a:solidFill>
              </a:rPr>
              <a:t>				</a:t>
            </a:r>
            <a:r>
              <a:rPr lang="en-US" sz="2400" b="1" u="sng" dirty="0" smtClean="0">
                <a:solidFill>
                  <a:schemeClr val="tx1"/>
                </a:solidFill>
              </a:rPr>
              <a:t>Bad Company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chemeClr val="tx1"/>
                </a:solidFill>
              </a:rPr>
              <a:t>Lack of Technical Education Tends / updated centers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7924800" cy="61722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Political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u="sng" dirty="0" smtClean="0">
                <a:solidFill>
                  <a:schemeClr val="tx1"/>
                </a:solidFill>
              </a:rPr>
              <a:t>Nepotism</a:t>
            </a:r>
            <a:r>
              <a:rPr lang="en-US" sz="3200" b="1" dirty="0" smtClean="0">
                <a:solidFill>
                  <a:schemeClr val="tx1"/>
                </a:solidFill>
              </a:rPr>
              <a:t>			</a:t>
            </a:r>
            <a:r>
              <a:rPr lang="en-US" sz="3200" b="1" u="sng" dirty="0" smtClean="0">
                <a:solidFill>
                  <a:schemeClr val="tx1"/>
                </a:solidFill>
              </a:rPr>
              <a:t>Corruption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1" u="sng" dirty="0" smtClean="0">
                <a:solidFill>
                  <a:schemeClr val="tx1"/>
                </a:solidFill>
              </a:rPr>
              <a:t>Wrong Politics	</a:t>
            </a:r>
            <a:r>
              <a:rPr lang="en-US" sz="3200" b="1" u="sng" dirty="0">
                <a:solidFill>
                  <a:schemeClr val="tx1"/>
                </a:solidFill>
              </a:rPr>
              <a:t> </a:t>
            </a:r>
            <a:r>
              <a:rPr lang="en-US" sz="3200" b="1" u="sng" dirty="0" smtClean="0">
                <a:solidFill>
                  <a:schemeClr val="tx1"/>
                </a:solidFill>
              </a:rPr>
              <a:t> / Wrong Policies </a:t>
            </a:r>
            <a:endParaRPr lang="en-US" sz="3200" dirty="0"/>
          </a:p>
          <a:p>
            <a:pPr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		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u="sng" dirty="0" smtClean="0">
                <a:solidFill>
                  <a:schemeClr val="tx1"/>
                </a:solidFill>
              </a:rPr>
              <a:t>Destruction</a:t>
            </a:r>
            <a:r>
              <a:rPr lang="en-US" sz="3200" b="1" dirty="0" smtClean="0">
                <a:solidFill>
                  <a:schemeClr val="tx1"/>
                </a:solidFill>
              </a:rPr>
              <a:t>		</a:t>
            </a:r>
            <a:r>
              <a:rPr lang="en-US" sz="3200" b="1" u="sng" dirty="0" smtClean="0">
                <a:solidFill>
                  <a:schemeClr val="tx1"/>
                </a:solidFill>
              </a:rPr>
              <a:t>Political Instability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sz="5400" b="1" dirty="0" smtClean="0">
                <a:solidFill>
                  <a:schemeClr val="tx1"/>
                </a:solidFill>
              </a:rPr>
              <a:t>Geographical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u="sng" dirty="0" smtClean="0">
                <a:solidFill>
                  <a:schemeClr val="tx1"/>
                </a:solidFill>
              </a:rPr>
              <a:t>Un-Developed Area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b="1" u="sng" dirty="0" smtClean="0">
                <a:solidFill>
                  <a:schemeClr val="tx1"/>
                </a:solidFill>
              </a:rPr>
              <a:t>Poor Natural Resources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b="1" u="sng" dirty="0" smtClean="0">
                <a:solidFill>
                  <a:schemeClr val="tx1"/>
                </a:solidFill>
              </a:rPr>
              <a:t>High Mountains 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 descr="C:\Users\S Faiq Shah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143000"/>
            <a:ext cx="2892913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 Faiq Shah\Desktop\thar-431x30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95600"/>
            <a:ext cx="2740882" cy="1907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 Faiq Shah\Desktop\banjar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952" y="4421583"/>
            <a:ext cx="2347516" cy="204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 Faiq Shah\Desktop\pakistani-women-5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" y="4517943"/>
            <a:ext cx="3482340" cy="185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Disaster</a:t>
            </a:r>
          </a:p>
          <a:p>
            <a:pPr algn="ctr">
              <a:buNone/>
            </a:pPr>
            <a:endParaRPr lang="en-US" sz="54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b="1" u="sng" dirty="0" smtClean="0">
                <a:solidFill>
                  <a:schemeClr val="tx1"/>
                </a:solidFill>
              </a:rPr>
              <a:t>Natural Disaster: </a:t>
            </a:r>
          </a:p>
          <a:p>
            <a:pPr>
              <a:buNone/>
            </a:pPr>
            <a:endParaRPr lang="en-US" sz="36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36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b="1" u="sng" dirty="0" smtClean="0">
                <a:solidFill>
                  <a:schemeClr val="tx1"/>
                </a:solidFill>
              </a:rPr>
              <a:t>Man-Made Disaster: </a:t>
            </a:r>
          </a:p>
          <a:p>
            <a:pPr>
              <a:buNone/>
            </a:pPr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1129</TotalTime>
  <Words>59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Times New Roman</vt:lpstr>
      <vt:lpstr>Adjacency</vt:lpstr>
      <vt:lpstr>Lec: 23 - SFSS - SP – 04c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384</cp:revision>
  <dcterms:created xsi:type="dcterms:W3CDTF">2006-08-16T00:00:00Z</dcterms:created>
  <dcterms:modified xsi:type="dcterms:W3CDTF">2020-04-12T09:22:05Z</dcterms:modified>
</cp:coreProperties>
</file>